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60" r:id="rId4"/>
    <p:sldId id="294" r:id="rId5"/>
    <p:sldId id="297" r:id="rId6"/>
    <p:sldId id="269" r:id="rId7"/>
    <p:sldId id="263" r:id="rId8"/>
    <p:sldId id="296" r:id="rId9"/>
    <p:sldId id="285" r:id="rId10"/>
    <p:sldId id="291" r:id="rId11"/>
    <p:sldId id="292" r:id="rId12"/>
    <p:sldId id="293" r:id="rId13"/>
    <p:sldId id="299" r:id="rId14"/>
    <p:sldId id="298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82"/>
            <p14:sldId id="260"/>
            <p14:sldId id="294"/>
            <p14:sldId id="29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3"/>
            <p14:sldId id="296"/>
            <p14:sldId id="285"/>
            <p14:sldId id="291"/>
            <p14:sldId id="292"/>
            <p14:sldId id="293"/>
            <p14:sldId id="299"/>
            <p14:sldId id="298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2844" autoAdjust="0"/>
  </p:normalViewPr>
  <p:slideViewPr>
    <p:cSldViewPr snapToGrid="0" showGuides="1">
      <p:cViewPr varScale="1">
        <p:scale>
          <a:sx n="91" d="100"/>
          <a:sy n="91" d="100"/>
        </p:scale>
        <p:origin x="1212" y="78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carbon nanowires through electrospinning of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05 Sep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1026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70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D56E6B-B9FF-4F52-A6EF-1067AF46B148}"/>
              </a:ext>
            </a:extLst>
          </p:cNvPr>
          <p:cNvGrpSpPr/>
          <p:nvPr/>
        </p:nvGrpSpPr>
        <p:grpSpPr>
          <a:xfrm>
            <a:off x="1272367" y="581281"/>
            <a:ext cx="10583892" cy="5695438"/>
            <a:chOff x="321731" y="321731"/>
            <a:chExt cx="11548535" cy="6214535"/>
          </a:xfrm>
        </p:grpSpPr>
        <p:pic>
          <p:nvPicPr>
            <p:cNvPr id="4" name="Picture 3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54783CD6-AA8E-44C4-A751-3F414AF84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5" r="-3" b="10298"/>
            <a:stretch/>
          </p:blipFill>
          <p:spPr>
            <a:xfrm>
              <a:off x="321731" y="321731"/>
              <a:ext cx="5728548" cy="3079194"/>
            </a:xfrm>
            <a:prstGeom prst="rect">
              <a:avLst/>
            </a:prstGeom>
          </p:spPr>
        </p:pic>
        <p:pic>
          <p:nvPicPr>
            <p:cNvPr id="5" name="Picture 4" descr="A close up of a glass&#10;&#10;Description automatically generated">
              <a:extLst>
                <a:ext uri="{FF2B5EF4-FFF2-40B4-BE49-F238E27FC236}">
                  <a16:creationId xmlns:a16="http://schemas.microsoft.com/office/drawing/2014/main" id="{B3950C39-57EE-4AC8-85D3-8EE6E3F0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35" r="1" b="29583"/>
            <a:stretch/>
          </p:blipFill>
          <p:spPr>
            <a:xfrm>
              <a:off x="6141719" y="321731"/>
              <a:ext cx="5728547" cy="3079194"/>
            </a:xfrm>
            <a:prstGeom prst="rect">
              <a:avLst/>
            </a:prstGeom>
          </p:spPr>
        </p:pic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9D0ED46-102A-4CE6-B2E0-000B5ADD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2" r="-3" b="15054"/>
            <a:stretch/>
          </p:blipFill>
          <p:spPr>
            <a:xfrm>
              <a:off x="6141718" y="3489159"/>
              <a:ext cx="5728548" cy="3047107"/>
            </a:xfrm>
            <a:prstGeom prst="rect">
              <a:avLst/>
            </a:prstGeom>
          </p:spPr>
        </p:pic>
        <p:pic>
          <p:nvPicPr>
            <p:cNvPr id="7" name="Picture 6" descr="A picture containing laser&#10;&#10;Description automatically generated">
              <a:extLst>
                <a:ext uri="{FF2B5EF4-FFF2-40B4-BE49-F238E27FC236}">
                  <a16:creationId xmlns:a16="http://schemas.microsoft.com/office/drawing/2014/main" id="{CD14139C-A739-4DBE-9C1D-71290D142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4" r="-3" b="24206"/>
            <a:stretch/>
          </p:blipFill>
          <p:spPr>
            <a:xfrm>
              <a:off x="321731" y="3489159"/>
              <a:ext cx="5728547" cy="304710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A144D9F-E5E0-43D8-BFE3-1183C3D50883}"/>
              </a:ext>
            </a:extLst>
          </p:cNvPr>
          <p:cNvSpPr/>
          <p:nvPr/>
        </p:nvSpPr>
        <p:spPr>
          <a:xfrm>
            <a:off x="1272367" y="2869268"/>
            <a:ext cx="1093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600 V</a:t>
            </a:r>
            <a:endParaRPr lang="en-GB" sz="28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577DB-6955-4CB5-B43D-DA14A3CCC041}"/>
              </a:ext>
            </a:extLst>
          </p:cNvPr>
          <p:cNvSpPr/>
          <p:nvPr/>
        </p:nvSpPr>
        <p:spPr>
          <a:xfrm>
            <a:off x="6606214" y="2880051"/>
            <a:ext cx="1093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700 V</a:t>
            </a:r>
            <a:endParaRPr lang="en-GB" sz="28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38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9350883-41E3-4118-8D18-C7149714A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70" y="547569"/>
            <a:ext cx="9937086" cy="56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8" y="625475"/>
            <a:ext cx="96583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25A0E9-7B86-4648-AF60-75FB683261F2}"/>
              </a:ext>
            </a:extLst>
          </p:cNvPr>
          <p:cNvGrpSpPr/>
          <p:nvPr/>
        </p:nvGrpSpPr>
        <p:grpSpPr>
          <a:xfrm>
            <a:off x="1082566" y="3105383"/>
            <a:ext cx="10909737" cy="2566946"/>
            <a:chOff x="1437543" y="3189463"/>
            <a:chExt cx="10253540" cy="24125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437543" y="3189463"/>
              <a:ext cx="10253540" cy="2412550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437543" y="3189463"/>
              <a:ext cx="2465462" cy="24125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37122" y="3189463"/>
              <a:ext cx="2304171" cy="24125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4217196" y="6334780"/>
            <a:ext cx="1965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27BA6C-866E-4A50-B04D-8CAFC8CE7F7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782746" y="5834271"/>
            <a:ext cx="434450" cy="762119"/>
          </a:xfrm>
          <a:prstGeom prst="straightConnector1">
            <a:avLst/>
          </a:prstGeom>
          <a:ln w="47625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831CC3-DFF3-49E3-8868-6034476AB7F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182414" y="5834271"/>
            <a:ext cx="434449" cy="762119"/>
          </a:xfrm>
          <a:prstGeom prst="straightConnector1">
            <a:avLst/>
          </a:prstGeom>
          <a:ln w="47625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 by Braulio &amp; Ricardo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resistance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52163"/>
              </p:ext>
            </p:extLst>
          </p:nvPr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3431960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electrospun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(solution used to get the results of the previous slide)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D497D-A85F-4685-AE18-D92B716A2D33}"/>
              </a:ext>
            </a:extLst>
          </p:cNvPr>
          <p:cNvSpPr/>
          <p:nvPr/>
        </p:nvSpPr>
        <p:spPr>
          <a:xfrm>
            <a:off x="942833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Next step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-&gt; Discover a new polymer solution to beat Braulio’s record …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792" y="2735171"/>
            <a:ext cx="1724266" cy="657317"/>
          </a:xfrm>
          <a:prstGeom prst="rect">
            <a:avLst/>
          </a:prstGeom>
        </p:spPr>
      </p:pic>
      <p:pic>
        <p:nvPicPr>
          <p:cNvPr id="4" name="Picture 3" descr="A close up of a bottle&#10;&#10;Description automatically generated">
            <a:extLst>
              <a:ext uri="{FF2B5EF4-FFF2-40B4-BE49-F238E27FC236}">
                <a16:creationId xmlns:a16="http://schemas.microsoft.com/office/drawing/2014/main" id="{D898B657-082A-4829-8538-A773704AC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36" y="3994652"/>
            <a:ext cx="3111354" cy="23335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2DE3BA-A225-457D-9DE7-9A9C6E66964F}"/>
              </a:ext>
            </a:extLst>
          </p:cNvPr>
          <p:cNvSpPr/>
          <p:nvPr/>
        </p:nvSpPr>
        <p:spPr>
          <a:xfrm>
            <a:off x="9010629" y="1946260"/>
            <a:ext cx="2813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1430" y="1948380"/>
            <a:ext cx="1280339" cy="1669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3561" y="1571137"/>
            <a:ext cx="3692405" cy="2046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758" y="1022420"/>
            <a:ext cx="2503519" cy="2594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18" y="4345038"/>
            <a:ext cx="4424027" cy="1417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60937" y="4447923"/>
            <a:ext cx="2903626" cy="1314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6355" y="3819185"/>
            <a:ext cx="2286319" cy="19433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3760347" y="617030"/>
            <a:ext cx="3618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14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1999)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859869" y="994273"/>
            <a:ext cx="2937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Megelski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2002)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8050554" y="471053"/>
            <a:ext cx="2070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866354" y="5762556"/>
            <a:ext cx="33151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3.96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Styrene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(Min, 2013)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760936" y="5762555"/>
            <a:ext cx="29036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12.5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Raeesi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2009)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1135117" y="5762555"/>
            <a:ext cx="2070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4D1BCF-6E3A-484C-BB10-D3782CA125F1}"/>
              </a:ext>
            </a:extLst>
          </p:cNvPr>
          <p:cNvSpPr/>
          <p:nvPr/>
        </p:nvSpPr>
        <p:spPr>
          <a:xfrm>
            <a:off x="10814897" y="-6001"/>
            <a:ext cx="13771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FFES</a:t>
            </a:r>
          </a:p>
          <a:p>
            <a:r>
              <a:rPr lang="en-GB" sz="2800" dirty="0">
                <a:solidFill>
                  <a:schemeClr val="accent6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NFES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393</Words>
  <Application>Microsoft Office PowerPoint</Application>
  <PresentationFormat>Widescreen</PresentationFormat>
  <Paragraphs>55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 Light</vt:lpstr>
      <vt:lpstr>Calibri</vt:lpstr>
      <vt:lpstr>Calibri Light</vt:lpstr>
      <vt:lpstr>Gabriola</vt:lpstr>
      <vt:lpstr>Office Theme</vt:lpstr>
      <vt:lpstr>Fabrication of carbon nanowires through electrospinning of polymers</vt:lpstr>
      <vt:lpstr>Previous work</vt:lpstr>
      <vt:lpstr>Best Results so far by Braulio &amp; Ricardo</vt:lpstr>
      <vt:lpstr>Polymer Solutions</vt:lpstr>
      <vt:lpstr>PowerPoint Presentation</vt:lpstr>
      <vt:lpstr>Q&amp;A</vt:lpstr>
      <vt:lpstr>References</vt:lpstr>
      <vt:lpstr>wt% PEO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45</cp:revision>
  <dcterms:created xsi:type="dcterms:W3CDTF">2019-09-04T16:33:15Z</dcterms:created>
  <dcterms:modified xsi:type="dcterms:W3CDTF">2019-09-05T21:16:12Z</dcterms:modified>
</cp:coreProperties>
</file>